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2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4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263F2-5749-4A74-9846-463CACCDE7D7}" type="datetimeFigureOut">
              <a:rPr lang="pt-BR" smtClean="0"/>
              <a:t>22/09/2011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97F94-1859-4F2A-85D7-D37F7780BE81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ielson\Downloads\Serra_0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"/>
            <a:ext cx="7958166" cy="2071677"/>
          </a:xfrm>
        </p:spPr>
        <p:txBody>
          <a:bodyPr>
            <a:normAutofit/>
          </a:bodyPr>
          <a:lstStyle/>
          <a:p>
            <a:r>
              <a:rPr lang="pt-BR" sz="8000" dirty="0" smtClean="0">
                <a:latin typeface="Gill Sans Ultra Bold" pitchFamily="34" charset="0"/>
              </a:rPr>
              <a:t>Vila do </a:t>
            </a:r>
            <a:r>
              <a:rPr lang="pt-BR" sz="8000" dirty="0">
                <a:latin typeface="Gill Sans Ultra Bold" pitchFamily="34" charset="0"/>
              </a:rPr>
              <a:t>P</a:t>
            </a:r>
            <a:r>
              <a:rPr lang="pt-BR" sz="8000" dirty="0" smtClean="0">
                <a:latin typeface="Gill Sans Ultra Bold" pitchFamily="34" charset="0"/>
              </a:rPr>
              <a:t>ará</a:t>
            </a:r>
            <a:endParaRPr lang="pt-BR" sz="8000" dirty="0">
              <a:latin typeface="Gill Sans Ultra Bold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357826"/>
            <a:ext cx="6400800" cy="1357322"/>
          </a:xfrm>
        </p:spPr>
        <p:txBody>
          <a:bodyPr>
            <a:normAutofit/>
          </a:bodyPr>
          <a:lstStyle/>
          <a:p>
            <a:r>
              <a:rPr lang="pt-BR" sz="4000" b="1" dirty="0" smtClean="0">
                <a:solidFill>
                  <a:schemeClr val="tx1"/>
                </a:solidFill>
              </a:rPr>
              <a:t>Esporte e lazer perto de você</a:t>
            </a:r>
            <a:endParaRPr lang="pt-BR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3" descr="C:\Users\Dielson\Downloads\P10816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8194" name="Picture 2" descr="C:\Users\Dielson\Downloads\P10816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ielson\Downloads\al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2571744"/>
          </a:xfrm>
        </p:spPr>
        <p:txBody>
          <a:bodyPr>
            <a:normAutofit/>
          </a:bodyPr>
          <a:lstStyle/>
          <a:p>
            <a:r>
              <a:rPr lang="pt-BR" sz="7200" b="1" dirty="0" smtClean="0"/>
              <a:t>Riquezas da vila do Pará</a:t>
            </a:r>
            <a:endParaRPr lang="pt-BR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ielson\Downloads\furna10816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pt-BR" b="1" dirty="0">
                <a:solidFill>
                  <a:srgbClr val="FF0000"/>
                </a:solidFill>
              </a:rPr>
              <a:t>AS FURNAS DA SERRA DO PARÁ</a:t>
            </a:r>
            <a:endParaRPr lang="pt-B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43710"/>
          </a:xfrm>
        </p:spPr>
        <p:txBody>
          <a:bodyPr>
            <a:normAutofit fontScale="92500" lnSpcReduction="20000"/>
          </a:bodyPr>
          <a:lstStyle/>
          <a:p>
            <a:r>
              <a:rPr lang="pt-BR" dirty="0"/>
              <a:t>Localizada na face norte da Serra do Pará, a furna é formada pela superposição de grandes blocos graníticos. Sua forma interna assemelha-se a uma cruz com aberturas voltadas para o norte, o leste e o sul, com uma extensão de aproximadamente 50m, distribuídos em seus braços, e altura variando de 2 aos 5m. No seu interior encontram-se dispostos de forma aleatória, vários blocos rochosos, sendo possível percorrer toda sua extensão com boa visibilidade. Em sua abertura voltada para o norte, avista-se uma extensa superfície aplainada, aparecendo ainda alguns </a:t>
            </a:r>
            <a:r>
              <a:rPr lang="pt-BR" dirty="0" err="1"/>
              <a:t>inselbergs</a:t>
            </a:r>
            <a:r>
              <a:rPr lang="pt-BR" dirty="0"/>
              <a:t>. Seu entorno é dominado pela caatinga arbustiva, cactáceas e arvoredos espaçados, além de pequenos trechos com ocorrência de bromélias. Encontram-se em bom estado de preservação e limpeza</a:t>
            </a:r>
            <a:r>
              <a:rPr lang="pt-BR" dirty="0" smtClean="0"/>
              <a:t>.</a:t>
            </a:r>
          </a:p>
          <a:p>
            <a:pPr>
              <a:buNone/>
            </a:pPr>
            <a:endParaRPr lang="pt-B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1266" name="Picture 2" descr="C:\Users\Dielson\Downloads\P6123462_resiz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ielson\Downloads\sitio1081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SÍTIO ARQUEOLÓGICO DA PEDRA DO PARÁ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 lnSpcReduction="10000"/>
          </a:bodyPr>
          <a:lstStyle/>
          <a:p>
            <a:r>
              <a:rPr lang="pt-BR" dirty="0"/>
              <a:t>Na encosta norte da Serra do Pará, encontra-se um riquíssimo Sítio Arqueológico com mais de 150 pinturas rupestres, dispostas em uma superfície lisa, semi-circundando a pedra. São grafismos de coloração  avermelhada que representam a cultura pictórica dos povos primitivos. As inscrições estão dispostas em vários níveis de altura e têm as mesmas formas. Seu acesso dá-se através de uma trilha de aproximadamente 300m de subida. A vegetação que lhe entorna é rasteira com alguns arbustos. Encontra-se em bom estado de preservação e limpeza.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3314" name="Picture 2" descr="C:\Users\Dielson\Downloads\sitio1081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ielson\Downloads\alm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8800" b="1" dirty="0"/>
              <a:t>FLORA DA SERRA</a:t>
            </a:r>
            <a:endParaRPr lang="pt-BR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ielson\Downloads\P4130046_resi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1071538" y="4303455"/>
            <a:ext cx="73581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0" b="1" i="1" dirty="0" smtClean="0">
                <a:solidFill>
                  <a:schemeClr val="bg1"/>
                </a:solidFill>
              </a:rPr>
              <a:t>Como chegar a Vila do Pará?</a:t>
            </a:r>
            <a:endParaRPr lang="pt-BR" sz="8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lnSpcReduction="10000"/>
          </a:bodyPr>
          <a:lstStyle/>
          <a:p>
            <a:r>
              <a:rPr lang="pt-BR" dirty="0"/>
              <a:t>A Serra tem seu entorno dominado pela caatinga arbustiva, cactáceas e arvoredos espaçados, além de pequenos trechos com ocorrência de bromélias e algumas palmáceas. Apesar do aspecto seco da maioria das plantas da caatinga, todas estão vivas; apenas perderam as folhas para suportar a falta de água. Mesmo durante a seca, a vida animal também é rica e diversificada. Contudo, é após as chuvas que a diversidade animal e vegetal das caatingas se torna evidente. As plantas florescem e os animais se reproduzem, deixando descendentes que já possuem adaptações para suportar o longo período de seca seguinte.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5362" name="Picture 2" descr="C:\Users\Dielson\Downloads\al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6386" name="Picture 2" descr="C:\Users\Dielson\Downloads\alm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CaixaDeTexto 4"/>
          <p:cNvSpPr txBox="1"/>
          <p:nvPr/>
        </p:nvSpPr>
        <p:spPr>
          <a:xfrm>
            <a:off x="0" y="285728"/>
            <a:ext cx="82153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 smtClean="0">
                <a:latin typeface="Snap ITC" pitchFamily="82" charset="0"/>
              </a:rPr>
              <a:t>Esportes radicais</a:t>
            </a:r>
            <a:endParaRPr lang="pt-BR" sz="6600" b="1" dirty="0">
              <a:latin typeface="Snap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r>
              <a:rPr lang="pt-BR" dirty="0" smtClean="0"/>
              <a:t>A pratica de alguns esportes são comuns da vila do Pará.</a:t>
            </a:r>
          </a:p>
          <a:p>
            <a:r>
              <a:rPr lang="pt-BR" dirty="0" smtClean="0"/>
              <a:t>Rapel</a:t>
            </a:r>
          </a:p>
          <a:p>
            <a:r>
              <a:rPr lang="pt-BR" dirty="0" smtClean="0"/>
              <a:t>Caminhada</a:t>
            </a:r>
          </a:p>
          <a:p>
            <a:r>
              <a:rPr lang="pt-BR" dirty="0" smtClean="0"/>
              <a:t>Alpinismo</a:t>
            </a:r>
          </a:p>
          <a:p>
            <a:r>
              <a:rPr lang="pt-BR" dirty="0" smtClean="0"/>
              <a:t>Trilhas de bikes</a:t>
            </a:r>
          </a:p>
          <a:p>
            <a:r>
              <a:rPr lang="pt-BR" dirty="0" smtClean="0"/>
              <a:t>Entre outros</a:t>
            </a:r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7410" name="Picture 2" descr="C:\Users\Dielson\Downloads\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8435" name="Picture 3" descr="C:\Users\Dielson\Downloads\305153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9458" name="Picture 2" descr="C:\Users\Dielson\Downloads\DSC071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482" name="Picture 2" descr="C:\Users\Dielson\Downloads\serra_do_para3_resiz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1506" name="Picture 2" descr="C:\Users\Dielson\Downloads\revist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2530" name="Picture 2" descr="C:\Users\Dielson\Downloads\24492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285728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/>
              <a:t>Vias de Acesso:</a:t>
            </a:r>
            <a:r>
              <a:rPr lang="pt-BR" sz="3000" dirty="0"/>
              <a:t> Partir da Rua Luiza Mendes, bairro Nova Santa Cruz, e seguir a estrada do Pará, via não pavimentada, porém, em bom estado de conservação. Pegar à esquerda na 1ª bifurcação. Atingir o distrito do Pará após 22 Km.</a:t>
            </a:r>
          </a:p>
          <a:p>
            <a:r>
              <a:rPr lang="pt-BR" sz="3000" b="1" dirty="0"/>
              <a:t>Transporte:</a:t>
            </a:r>
            <a:r>
              <a:rPr lang="pt-BR" sz="3000" dirty="0"/>
              <a:t> </a:t>
            </a:r>
            <a:r>
              <a:rPr lang="pt-BR" sz="3000" dirty="0" smtClean="0"/>
              <a:t>auto-passeio/utilitário</a:t>
            </a:r>
          </a:p>
          <a:p>
            <a:endParaRPr lang="pt-BR" sz="3000" dirty="0"/>
          </a:p>
          <a:p>
            <a:endParaRPr lang="pt-BR" sz="3000" dirty="0" smtClean="0"/>
          </a:p>
          <a:p>
            <a:r>
              <a:rPr lang="pt-BR" sz="3000" b="1" dirty="0"/>
              <a:t>Ponto de Referência:</a:t>
            </a:r>
            <a:r>
              <a:rPr lang="pt-BR" sz="3000" dirty="0"/>
              <a:t> Bairro Nova </a:t>
            </a:r>
            <a:r>
              <a:rPr lang="pt-BR" sz="3000" dirty="0" err="1"/>
              <a:t>Sta</a:t>
            </a:r>
            <a:r>
              <a:rPr lang="pt-BR" sz="3000" dirty="0"/>
              <a:t> Cruz - Santa Cruz do Capibaribe/PE</a:t>
            </a:r>
          </a:p>
          <a:p>
            <a:r>
              <a:rPr lang="pt-BR" sz="3000" b="1" dirty="0"/>
              <a:t>Distância:</a:t>
            </a:r>
            <a:r>
              <a:rPr lang="pt-BR" sz="3000" dirty="0"/>
              <a:t> Da Vila do Pará, de onde pode ser vista a pedra a olho nu</a:t>
            </a:r>
            <a:r>
              <a:rPr lang="pt-BR" sz="3000" b="1" dirty="0"/>
              <a:t>:</a:t>
            </a:r>
            <a:r>
              <a:rPr lang="pt-BR" sz="3000" dirty="0"/>
              <a:t> 3 km</a:t>
            </a:r>
            <a:r>
              <a:rPr lang="pt-BR" sz="3000" b="1" dirty="0"/>
              <a:t>;</a:t>
            </a:r>
            <a:r>
              <a:rPr lang="pt-BR" sz="3000" dirty="0"/>
              <a:t> da sede do município</a:t>
            </a:r>
            <a:r>
              <a:rPr lang="pt-BR" sz="3000" b="1" dirty="0"/>
              <a:t>:</a:t>
            </a:r>
            <a:r>
              <a:rPr lang="pt-BR" sz="3000" dirty="0"/>
              <a:t> 22 km em estrada de barro em condições razoáveis</a:t>
            </a:r>
            <a:r>
              <a:rPr lang="pt-BR" sz="3000" b="1" dirty="0"/>
              <a:t>;</a:t>
            </a:r>
            <a:r>
              <a:rPr lang="pt-BR" sz="3000" dirty="0"/>
              <a:t> do Recife</a:t>
            </a:r>
            <a:r>
              <a:rPr lang="pt-BR" sz="3000" b="1" dirty="0"/>
              <a:t>:</a:t>
            </a:r>
            <a:r>
              <a:rPr lang="pt-BR" sz="3000" dirty="0"/>
              <a:t> 208 km.</a:t>
            </a:r>
          </a:p>
          <a:p>
            <a:endParaRPr lang="pt-BR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Dielson\Downloads\top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Preserve nosso Patrimônio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ielson\Downloads\serra_do_pa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pt-BR" sz="4800" b="1" dirty="0" smtClean="0">
                <a:latin typeface="Microsoft PhagsPa" pitchFamily="34" charset="0"/>
                <a:cs typeface="Estrangelo Edessa" pitchFamily="66" charset="0"/>
              </a:rPr>
              <a:t>O melhor da Vila do Pará</a:t>
            </a:r>
            <a:endParaRPr lang="pt-BR" sz="4800" b="1" dirty="0">
              <a:latin typeface="Microsoft PhagsPa" pitchFamily="34" charset="0"/>
              <a:cs typeface="Estrangelo Edess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pt-BR" sz="4000" dirty="0"/>
              <a:t>A Serra do Pará, patrimônio turístico, arqueológico e ambiental do município de Santa Cruz do Capibaribe-PE, tem um valor incalculável como área a ser preservada, tendo em vista, a existência de diversas formas de vida naquela localidade e uma herança arqueológica incomum em nossa região, o que já tem se tornado material de estudo por </a:t>
            </a:r>
            <a:r>
              <a:rPr lang="pt-BR" sz="4000" dirty="0" smtClean="0"/>
              <a:t>diversos </a:t>
            </a:r>
            <a:r>
              <a:rPr lang="pt-BR" sz="4000" dirty="0"/>
              <a:t>pesquisadores, entidades e universidades de vários estados.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ielson\Downloads\serra_do_para2_resiz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7158" y="3071810"/>
            <a:ext cx="8229600" cy="1143000"/>
          </a:xfrm>
        </p:spPr>
        <p:txBody>
          <a:bodyPr>
            <a:noAutofit/>
          </a:bodyPr>
          <a:lstStyle/>
          <a:p>
            <a:r>
              <a:rPr lang="pt-BR" sz="7200" b="1" dirty="0" smtClean="0">
                <a:solidFill>
                  <a:schemeClr val="bg1"/>
                </a:solidFill>
              </a:rPr>
              <a:t>Algumas fotos da serra do Pará</a:t>
            </a:r>
            <a:endParaRPr lang="pt-BR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ielson\Downloads\furna10816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ielson\Downloads\serra_do_par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170" name="Picture 2" descr="C:\Users\Dielson\Downloads\P1112674_resiz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424</Words>
  <Application>Microsoft Office PowerPoint</Application>
  <PresentationFormat>Apresentação na tela (4:3)</PresentationFormat>
  <Paragraphs>27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30</vt:i4>
      </vt:variant>
    </vt:vector>
  </HeadingPairs>
  <TitlesOfParts>
    <vt:vector size="31" baseType="lpstr">
      <vt:lpstr>Tema do Office</vt:lpstr>
      <vt:lpstr>Vila do Pará</vt:lpstr>
      <vt:lpstr>Slide 2</vt:lpstr>
      <vt:lpstr>Slide 3</vt:lpstr>
      <vt:lpstr>O melhor da Vila do Pará</vt:lpstr>
      <vt:lpstr>Slide 5</vt:lpstr>
      <vt:lpstr>Algumas fotos da serra do Pará</vt:lpstr>
      <vt:lpstr>Slide 7</vt:lpstr>
      <vt:lpstr>Slide 8</vt:lpstr>
      <vt:lpstr>Slide 9</vt:lpstr>
      <vt:lpstr>Slide 10</vt:lpstr>
      <vt:lpstr>Slide 11</vt:lpstr>
      <vt:lpstr>Riquezas da vila do Pará</vt:lpstr>
      <vt:lpstr>Slide 13</vt:lpstr>
      <vt:lpstr>Slide 14</vt:lpstr>
      <vt:lpstr>Slide 15</vt:lpstr>
      <vt:lpstr>SÍTIO ARQUEOLÓGICO DA PEDRA DO PARÁ</vt:lpstr>
      <vt:lpstr>Slide 17</vt:lpstr>
      <vt:lpstr>Slide 18</vt:lpstr>
      <vt:lpstr>FLORA DA SERRA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Preserve nosso Patrimônio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Vila do Pará</dc:title>
  <dc:creator>Dielson</dc:creator>
  <cp:lastModifiedBy>Dielson</cp:lastModifiedBy>
  <cp:revision>6</cp:revision>
  <dcterms:created xsi:type="dcterms:W3CDTF">2011-09-22T22:20:12Z</dcterms:created>
  <dcterms:modified xsi:type="dcterms:W3CDTF">2011-09-22T23:18:19Z</dcterms:modified>
</cp:coreProperties>
</file>